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7556500" cy="10693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0" roundtripDataSignature="AMtx7mhRh8gRoDnDV1wM3gfmAT558BV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2000"/>
            <a:ext cx="5037900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f6c355ed6_0_5:notes"/>
          <p:cNvSpPr/>
          <p:nvPr>
            <p:ph idx="2" type="sldImg"/>
          </p:nvPr>
        </p:nvSpPr>
        <p:spPr>
          <a:xfrm>
            <a:off x="1259650" y="802000"/>
            <a:ext cx="50379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f6c355ed6_0_5:notes"/>
          <p:cNvSpPr txBox="1"/>
          <p:nvPr>
            <p:ph idx="1" type="body"/>
          </p:nvPr>
        </p:nvSpPr>
        <p:spPr>
          <a:xfrm>
            <a:off x="755650" y="5079350"/>
            <a:ext cx="6045300" cy="48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f6c355ed6_0_8:notes"/>
          <p:cNvSpPr/>
          <p:nvPr>
            <p:ph idx="2" type="sldImg"/>
          </p:nvPr>
        </p:nvSpPr>
        <p:spPr>
          <a:xfrm>
            <a:off x="1259650" y="802000"/>
            <a:ext cx="50379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f6c355ed6_0_8:notes"/>
          <p:cNvSpPr txBox="1"/>
          <p:nvPr>
            <p:ph idx="1" type="body"/>
          </p:nvPr>
        </p:nvSpPr>
        <p:spPr>
          <a:xfrm>
            <a:off x="755650" y="5079350"/>
            <a:ext cx="6045300" cy="48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f6c355ed6_0_11:notes"/>
          <p:cNvSpPr/>
          <p:nvPr>
            <p:ph idx="2" type="sldImg"/>
          </p:nvPr>
        </p:nvSpPr>
        <p:spPr>
          <a:xfrm>
            <a:off x="1259650" y="802000"/>
            <a:ext cx="50379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f6c355ed6_0_11:notes"/>
          <p:cNvSpPr txBox="1"/>
          <p:nvPr>
            <p:ph idx="1" type="body"/>
          </p:nvPr>
        </p:nvSpPr>
        <p:spPr>
          <a:xfrm>
            <a:off x="755650" y="5079350"/>
            <a:ext cx="6045300" cy="48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f6c355ed6_0_14:notes"/>
          <p:cNvSpPr/>
          <p:nvPr>
            <p:ph idx="2" type="sldImg"/>
          </p:nvPr>
        </p:nvSpPr>
        <p:spPr>
          <a:xfrm>
            <a:off x="1259650" y="802000"/>
            <a:ext cx="5037900" cy="401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f6c355ed6_0_14:notes"/>
          <p:cNvSpPr txBox="1"/>
          <p:nvPr>
            <p:ph idx="1" type="body"/>
          </p:nvPr>
        </p:nvSpPr>
        <p:spPr>
          <a:xfrm>
            <a:off x="755650" y="5079350"/>
            <a:ext cx="6045300" cy="48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8f6c355ed6_0_21"/>
          <p:cNvSpPr txBox="1"/>
          <p:nvPr>
            <p:ph type="ctrTitle"/>
          </p:nvPr>
        </p:nvSpPr>
        <p:spPr>
          <a:xfrm>
            <a:off x="257592" y="1547981"/>
            <a:ext cx="7041300" cy="42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28f6c355ed6_0_21"/>
          <p:cNvSpPr txBox="1"/>
          <p:nvPr>
            <p:ph idx="1" type="subTitle"/>
          </p:nvPr>
        </p:nvSpPr>
        <p:spPr>
          <a:xfrm>
            <a:off x="257585" y="5892181"/>
            <a:ext cx="70413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28f6c355ed6_0_21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f6c355ed6_0_56"/>
          <p:cNvSpPr txBox="1"/>
          <p:nvPr>
            <p:ph hasCustomPrompt="1" type="title"/>
          </p:nvPr>
        </p:nvSpPr>
        <p:spPr>
          <a:xfrm>
            <a:off x="257585" y="2299648"/>
            <a:ext cx="7041300" cy="40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28f6c355ed6_0_56"/>
          <p:cNvSpPr txBox="1"/>
          <p:nvPr>
            <p:ph idx="1" type="body"/>
          </p:nvPr>
        </p:nvSpPr>
        <p:spPr>
          <a:xfrm>
            <a:off x="257585" y="6553515"/>
            <a:ext cx="7041300" cy="27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28f6c355ed6_0_56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8f6c355ed6_0_60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8f6c355ed6_0_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7251699" cy="100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28f6c355ed6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225" y="8689375"/>
            <a:ext cx="2800874" cy="18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f6c355ed6_0_64"/>
          <p:cNvSpPr/>
          <p:nvPr/>
        </p:nvSpPr>
        <p:spPr>
          <a:xfrm>
            <a:off x="0" y="3"/>
            <a:ext cx="7560309" cy="3455670"/>
          </a:xfrm>
          <a:custGeom>
            <a:rect b="b" l="l" r="r" t="t"/>
            <a:pathLst>
              <a:path extrusionOk="0" h="3455670" w="7560309">
                <a:moveTo>
                  <a:pt x="7559992" y="0"/>
                </a:moveTo>
                <a:lnTo>
                  <a:pt x="0" y="0"/>
                </a:lnTo>
                <a:lnTo>
                  <a:pt x="0" y="3455454"/>
                </a:lnTo>
                <a:lnTo>
                  <a:pt x="7559992" y="2215045"/>
                </a:lnTo>
                <a:lnTo>
                  <a:pt x="7559992" y="0"/>
                </a:lnTo>
                <a:close/>
              </a:path>
            </a:pathLst>
          </a:custGeom>
          <a:solidFill>
            <a:srgbClr val="16191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28f6c355ed6_0_64"/>
          <p:cNvSpPr/>
          <p:nvPr/>
        </p:nvSpPr>
        <p:spPr>
          <a:xfrm>
            <a:off x="0" y="3"/>
            <a:ext cx="7560309" cy="3279140"/>
          </a:xfrm>
          <a:custGeom>
            <a:rect b="b" l="l" r="r" t="t"/>
            <a:pathLst>
              <a:path extrusionOk="0" h="3279140" w="7560309">
                <a:moveTo>
                  <a:pt x="7559992" y="0"/>
                </a:moveTo>
                <a:lnTo>
                  <a:pt x="0" y="0"/>
                </a:lnTo>
                <a:lnTo>
                  <a:pt x="0" y="3278593"/>
                </a:lnTo>
                <a:lnTo>
                  <a:pt x="7559992" y="2031733"/>
                </a:lnTo>
                <a:lnTo>
                  <a:pt x="7559992" y="0"/>
                </a:lnTo>
                <a:close/>
              </a:path>
            </a:pathLst>
          </a:custGeom>
          <a:solidFill>
            <a:srgbClr val="00A79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g28f6c355ed6_0_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210274"/>
            <a:ext cx="7407899" cy="10272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8f6c355ed6_0_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7251699" cy="1008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8f6c355ed6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225" y="8689375"/>
            <a:ext cx="2800874" cy="18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28f6c355ed6_0_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900" y="152400"/>
            <a:ext cx="7126693" cy="1038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8f6c355ed6_0_25"/>
          <p:cNvSpPr txBox="1"/>
          <p:nvPr>
            <p:ph type="title"/>
          </p:nvPr>
        </p:nvSpPr>
        <p:spPr>
          <a:xfrm>
            <a:off x="257585" y="4471644"/>
            <a:ext cx="7041300" cy="17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28f6c355ed6_0_25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8f6c355ed6_0_28"/>
          <p:cNvSpPr txBox="1"/>
          <p:nvPr>
            <p:ph type="title"/>
          </p:nvPr>
        </p:nvSpPr>
        <p:spPr>
          <a:xfrm>
            <a:off x="257585" y="925212"/>
            <a:ext cx="70413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28f6c355ed6_0_28"/>
          <p:cNvSpPr txBox="1"/>
          <p:nvPr>
            <p:ph idx="1" type="body"/>
          </p:nvPr>
        </p:nvSpPr>
        <p:spPr>
          <a:xfrm>
            <a:off x="257585" y="2396010"/>
            <a:ext cx="7041300" cy="7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28f6c355ed6_0_28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8f6c355ed6_0_32"/>
          <p:cNvSpPr txBox="1"/>
          <p:nvPr>
            <p:ph type="title"/>
          </p:nvPr>
        </p:nvSpPr>
        <p:spPr>
          <a:xfrm>
            <a:off x="257585" y="925212"/>
            <a:ext cx="70413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28f6c355ed6_0_32"/>
          <p:cNvSpPr txBox="1"/>
          <p:nvPr>
            <p:ph idx="1" type="body"/>
          </p:nvPr>
        </p:nvSpPr>
        <p:spPr>
          <a:xfrm>
            <a:off x="257585" y="2396010"/>
            <a:ext cx="3305400" cy="7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28f6c355ed6_0_32"/>
          <p:cNvSpPr txBox="1"/>
          <p:nvPr>
            <p:ph idx="2" type="body"/>
          </p:nvPr>
        </p:nvSpPr>
        <p:spPr>
          <a:xfrm>
            <a:off x="3993442" y="2396010"/>
            <a:ext cx="3305400" cy="71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28f6c355ed6_0_32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8f6c355ed6_0_37"/>
          <p:cNvSpPr txBox="1"/>
          <p:nvPr>
            <p:ph type="title"/>
          </p:nvPr>
        </p:nvSpPr>
        <p:spPr>
          <a:xfrm>
            <a:off x="257585" y="925212"/>
            <a:ext cx="70413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28f6c355ed6_0_37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8f6c355ed6_0_40"/>
          <p:cNvSpPr txBox="1"/>
          <p:nvPr>
            <p:ph type="title"/>
          </p:nvPr>
        </p:nvSpPr>
        <p:spPr>
          <a:xfrm>
            <a:off x="257585" y="1155099"/>
            <a:ext cx="2320500" cy="15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28f6c355ed6_0_40"/>
          <p:cNvSpPr txBox="1"/>
          <p:nvPr>
            <p:ph idx="1" type="body"/>
          </p:nvPr>
        </p:nvSpPr>
        <p:spPr>
          <a:xfrm>
            <a:off x="257585" y="2888996"/>
            <a:ext cx="2320500" cy="6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28f6c355ed6_0_40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8f6c355ed6_0_44"/>
          <p:cNvSpPr txBox="1"/>
          <p:nvPr>
            <p:ph type="title"/>
          </p:nvPr>
        </p:nvSpPr>
        <p:spPr>
          <a:xfrm>
            <a:off x="405137" y="935867"/>
            <a:ext cx="5262300" cy="85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28f6c355ed6_0_44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8f6c355ed6_0_47"/>
          <p:cNvSpPr/>
          <p:nvPr/>
        </p:nvSpPr>
        <p:spPr>
          <a:xfrm>
            <a:off x="3778250" y="-260"/>
            <a:ext cx="3778200" cy="106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28f6c355ed6_0_47"/>
          <p:cNvSpPr txBox="1"/>
          <p:nvPr>
            <p:ph type="title"/>
          </p:nvPr>
        </p:nvSpPr>
        <p:spPr>
          <a:xfrm>
            <a:off x="219406" y="2563786"/>
            <a:ext cx="3342900" cy="30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28f6c355ed6_0_47"/>
          <p:cNvSpPr txBox="1"/>
          <p:nvPr>
            <p:ph idx="1" type="subTitle"/>
          </p:nvPr>
        </p:nvSpPr>
        <p:spPr>
          <a:xfrm>
            <a:off x="219406" y="5827628"/>
            <a:ext cx="3342900" cy="25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28f6c355ed6_0_47"/>
          <p:cNvSpPr txBox="1"/>
          <p:nvPr>
            <p:ph idx="2" type="body"/>
          </p:nvPr>
        </p:nvSpPr>
        <p:spPr>
          <a:xfrm>
            <a:off x="4081948" y="1505361"/>
            <a:ext cx="3171000" cy="76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28f6c355ed6_0_47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8f6c355ed6_0_53"/>
          <p:cNvSpPr txBox="1"/>
          <p:nvPr>
            <p:ph idx="1" type="body"/>
          </p:nvPr>
        </p:nvSpPr>
        <p:spPr>
          <a:xfrm>
            <a:off x="257585" y="8795418"/>
            <a:ext cx="49572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28f6c355ed6_0_53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8f6c355ed6_0_17"/>
          <p:cNvSpPr txBox="1"/>
          <p:nvPr>
            <p:ph type="title"/>
          </p:nvPr>
        </p:nvSpPr>
        <p:spPr>
          <a:xfrm>
            <a:off x="257585" y="925212"/>
            <a:ext cx="7041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8f6c355ed6_0_17"/>
          <p:cNvSpPr txBox="1"/>
          <p:nvPr>
            <p:ph idx="1" type="body"/>
          </p:nvPr>
        </p:nvSpPr>
        <p:spPr>
          <a:xfrm>
            <a:off x="257585" y="2396010"/>
            <a:ext cx="7041300" cy="7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8f6c355ed6_0_17"/>
          <p:cNvSpPr txBox="1"/>
          <p:nvPr>
            <p:ph idx="12" type="sldNum"/>
          </p:nvPr>
        </p:nvSpPr>
        <p:spPr>
          <a:xfrm>
            <a:off x="7001545" y="9694885"/>
            <a:ext cx="4533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8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5" Type="http://schemas.openxmlformats.org/officeDocument/2006/relationships/image" Target="../media/image19.png"/><Relationship Id="rId14" Type="http://schemas.openxmlformats.org/officeDocument/2006/relationships/image" Target="../media/image15.png"/><Relationship Id="rId17" Type="http://schemas.openxmlformats.org/officeDocument/2006/relationships/image" Target="../media/image22.png"/><Relationship Id="rId16" Type="http://schemas.openxmlformats.org/officeDocument/2006/relationships/image" Target="../media/image17.png"/><Relationship Id="rId5" Type="http://schemas.openxmlformats.org/officeDocument/2006/relationships/image" Target="../media/image7.png"/><Relationship Id="rId19" Type="http://schemas.openxmlformats.org/officeDocument/2006/relationships/image" Target="../media/image20.png"/><Relationship Id="rId6" Type="http://schemas.openxmlformats.org/officeDocument/2006/relationships/image" Target="../media/image11.png"/><Relationship Id="rId18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5" Type="http://schemas.openxmlformats.org/officeDocument/2006/relationships/image" Target="../media/image36.png"/><Relationship Id="rId14" Type="http://schemas.openxmlformats.org/officeDocument/2006/relationships/image" Target="../media/image34.png"/><Relationship Id="rId16" Type="http://schemas.openxmlformats.org/officeDocument/2006/relationships/image" Target="../media/image35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8f6c355ed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499" y="8873682"/>
            <a:ext cx="2253025" cy="154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8f6c355ed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499" y="8874716"/>
            <a:ext cx="2253025" cy="154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8f6c355ed6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150" y="8842310"/>
            <a:ext cx="2347724" cy="160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8f6c355ed6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2150" y="8838675"/>
            <a:ext cx="2347722" cy="16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28f6c355ed6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2150" y="8840156"/>
            <a:ext cx="2347724" cy="161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8f6c355ed6_0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2150" y="8840156"/>
            <a:ext cx="2347724" cy="161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28f6c355ed6_0_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2150" y="8839754"/>
            <a:ext cx="2347722" cy="161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8f6c355ed6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42150" y="8841233"/>
            <a:ext cx="2347724" cy="16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8f6c355ed6_0_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2150" y="8841233"/>
            <a:ext cx="2347724" cy="16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8f6c355ed6_0_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42150" y="8839754"/>
            <a:ext cx="2347722" cy="161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8f6c355ed6_0_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42150" y="8841233"/>
            <a:ext cx="2347724" cy="16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8f6c355ed6_0_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42150" y="8841233"/>
            <a:ext cx="2347724" cy="16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8f6c355ed6_0_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42150" y="8840833"/>
            <a:ext cx="2347722" cy="160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8f6c355ed6_0_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42150" y="8842310"/>
            <a:ext cx="2347724" cy="160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8f6c355ed6_0_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42150" y="8842310"/>
            <a:ext cx="2347724" cy="160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8f6c355ed6_0_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42150" y="8841233"/>
            <a:ext cx="2347724" cy="16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8f6c355ed6_0_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842150" y="8839754"/>
            <a:ext cx="2347722" cy="1611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8f6c355ed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870" y="8849405"/>
            <a:ext cx="2365826" cy="16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8f6c355ed6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701" y="8849405"/>
            <a:ext cx="2370164" cy="16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8f6c355ed6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701" y="8849405"/>
            <a:ext cx="2370164" cy="16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8f6c355ed6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4875" y="8849405"/>
            <a:ext cx="2365818" cy="16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8f6c355ed6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4871" y="8850894"/>
            <a:ext cx="2365826" cy="162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8f6c355ed6_0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4869" y="8850892"/>
            <a:ext cx="2365829" cy="16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8f6c355ed6_0_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32696" y="8850083"/>
            <a:ext cx="2370175" cy="162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8f6c355ed6_0_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29525" y="8849405"/>
            <a:ext cx="2376516" cy="16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8f6c355ed6_0_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34871" y="8853064"/>
            <a:ext cx="2365826" cy="161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8f6c355ed6_0_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34870" y="8850490"/>
            <a:ext cx="2365826" cy="162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8f6c355ed6_0_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34871" y="8851978"/>
            <a:ext cx="2365826" cy="162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8f6c355ed6_0_1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29521" y="8848313"/>
            <a:ext cx="2376524" cy="162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8f6c355ed6_0_1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32696" y="8850085"/>
            <a:ext cx="2370175" cy="162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8f6c355ed6_0_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29522" y="8845726"/>
            <a:ext cx="2376524" cy="163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10" name="Google Shape;110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12" name="Google Shape;112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13" name="Google Shape;113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15" name="Google Shape;115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16" name="Google Shape;116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18" name="Google Shape;118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19" name="Google Shape;119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21" name="Google Shape;121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22" name="Google Shape;122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24" name="Google Shape;124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25" name="Google Shape;125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27" name="Google Shape;127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28" name="Google Shape;128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30" name="Google Shape;130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31" name="Google Shape;131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33" name="Google Shape;133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34" name="Google Shape;134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36" name="Google Shape;136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37" name="Google Shape;137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39" name="Google Shape;139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40" name="Google Shape;140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42" name="Google Shape;142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43" name="Google Shape;143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45" name="Google Shape;145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46" name="Google Shape;146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  <p:grpSp>
        <p:nvGrpSpPr>
          <p:cNvPr id="148" name="Google Shape;148;g28f6c355ed6_0_14"/>
          <p:cNvGrpSpPr/>
          <p:nvPr/>
        </p:nvGrpSpPr>
        <p:grpSpPr>
          <a:xfrm>
            <a:off x="4819600" y="8795825"/>
            <a:ext cx="2306274" cy="1582650"/>
            <a:chOff x="313400" y="2194150"/>
            <a:chExt cx="2306274" cy="1582650"/>
          </a:xfrm>
        </p:grpSpPr>
        <p:pic>
          <p:nvPicPr>
            <p:cNvPr id="149" name="Google Shape;149;g28f6c355ed6_0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3400" y="2194150"/>
              <a:ext cx="2306274" cy="158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g28f6c355ed6_0_14"/>
            <p:cNvSpPr txBox="1"/>
            <p:nvPr/>
          </p:nvSpPr>
          <p:spPr>
            <a:xfrm>
              <a:off x="746225" y="2583150"/>
              <a:ext cx="1420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2024-05-17T08:43:44Z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Adobe Illustrator 28.5 (Windows)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2024-05-17T00:00:00Z</vt:filetime>
  </property>
  <property fmtid="{D5CDD505-2E9C-101B-9397-08002B2CF9AE}" pid="7" name="Producer">
    <vt:lpwstr>Adobe PDF library 17.00</vt:lpwstr>
  </property>
</Properties>
</file>