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0693400" cx="7556500"/>
  <p:notesSz cx="7556500" cy="10693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GoogleSlidesCustomDataVersion2">
      <go:slidesCustomData xmlns:go="http://customooxmlschemas.google.com/" r:id="rId8" roundtripDataSignature="AMtx7mjoH5caiL6OCa6k51uaeu3f/0M/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59650" y="802000"/>
            <a:ext cx="5037900" cy="40100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650" y="5079350"/>
            <a:ext cx="6045200" cy="48120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2ddd9cb1ee1_1_2:notes"/>
          <p:cNvSpPr/>
          <p:nvPr>
            <p:ph idx="2" type="sldImg"/>
          </p:nvPr>
        </p:nvSpPr>
        <p:spPr>
          <a:xfrm>
            <a:off x="1259650" y="802000"/>
            <a:ext cx="5037900" cy="4010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2ddd9cb1ee1_1_2:notes"/>
          <p:cNvSpPr txBox="1"/>
          <p:nvPr>
            <p:ph idx="1" type="body"/>
          </p:nvPr>
        </p:nvSpPr>
        <p:spPr>
          <a:xfrm>
            <a:off x="755650" y="5079350"/>
            <a:ext cx="6045300" cy="481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ddd9cb1ee1_1_5:notes"/>
          <p:cNvSpPr/>
          <p:nvPr>
            <p:ph idx="2" type="sldImg"/>
          </p:nvPr>
        </p:nvSpPr>
        <p:spPr>
          <a:xfrm>
            <a:off x="1259650" y="802000"/>
            <a:ext cx="5037900" cy="4010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2ddd9cb1ee1_1_5:notes"/>
          <p:cNvSpPr txBox="1"/>
          <p:nvPr>
            <p:ph idx="1" type="body"/>
          </p:nvPr>
        </p:nvSpPr>
        <p:spPr>
          <a:xfrm>
            <a:off x="755650" y="5079350"/>
            <a:ext cx="6045300" cy="481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556501" cy="10481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556501" cy="1046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title"/>
          </p:nvPr>
        </p:nvSpPr>
        <p:spPr>
          <a:xfrm>
            <a:off x="345492" y="1010976"/>
            <a:ext cx="486727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body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2" type="body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/>
          <p:nvPr>
            <p:ph type="title"/>
          </p:nvPr>
        </p:nvSpPr>
        <p:spPr>
          <a:xfrm>
            <a:off x="345492" y="1010976"/>
            <a:ext cx="486727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1" type="ft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idx="11" type="ft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345492" y="1010976"/>
            <a:ext cx="486727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1" type="ft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3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ddd9cb1ee1_1_5"/>
          <p:cNvSpPr txBox="1"/>
          <p:nvPr/>
        </p:nvSpPr>
        <p:spPr>
          <a:xfrm>
            <a:off x="681710" y="8822397"/>
            <a:ext cx="1448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g2ddd9cb1ee1_1_5"/>
          <p:cNvSpPr txBox="1"/>
          <p:nvPr/>
        </p:nvSpPr>
        <p:spPr>
          <a:xfrm>
            <a:off x="3074212" y="8822397"/>
            <a:ext cx="1448400" cy="2154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9779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responsibilities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g2ddd9cb1ee1_1_5"/>
          <p:cNvSpPr txBox="1"/>
          <p:nvPr/>
        </p:nvSpPr>
        <p:spPr>
          <a:xfrm>
            <a:off x="5466702" y="8822397"/>
            <a:ext cx="1448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ID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g2ddd9cb1ee1_1_5"/>
          <p:cNvSpPr txBox="1"/>
          <p:nvPr/>
        </p:nvSpPr>
        <p:spPr>
          <a:xfrm>
            <a:off x="5466702" y="9631921"/>
            <a:ext cx="1448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jobs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2ddd9cb1ee1_1_5"/>
          <p:cNvSpPr txBox="1"/>
          <p:nvPr/>
        </p:nvSpPr>
        <p:spPr>
          <a:xfrm>
            <a:off x="681710" y="9629356"/>
            <a:ext cx="1448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Task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g2ddd9cb1ee1_1_5"/>
          <p:cNvSpPr txBox="1"/>
          <p:nvPr/>
        </p:nvSpPr>
        <p:spPr>
          <a:xfrm>
            <a:off x="3074212" y="9631921"/>
            <a:ext cx="1448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33591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employer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2ddd9cb1ee1_1_5"/>
          <p:cNvSpPr txBox="1"/>
          <p:nvPr/>
        </p:nvSpPr>
        <p:spPr>
          <a:xfrm>
            <a:off x="4225518" y="9225877"/>
            <a:ext cx="1448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46672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action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g2ddd9cb1ee1_1_5"/>
          <p:cNvSpPr txBox="1"/>
          <p:nvPr/>
        </p:nvSpPr>
        <p:spPr>
          <a:xfrm>
            <a:off x="1922907" y="9225877"/>
            <a:ext cx="1448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6256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qualifications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2ddd9cb1ee1_1_5"/>
          <p:cNvSpPr txBox="1"/>
          <p:nvPr/>
        </p:nvSpPr>
        <p:spPr>
          <a:xfrm>
            <a:off x="1016939" y="10065093"/>
            <a:ext cx="1448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g2ddd9cb1ee1_1_5"/>
          <p:cNvSpPr txBox="1"/>
          <p:nvPr/>
        </p:nvSpPr>
        <p:spPr>
          <a:xfrm>
            <a:off x="5131473" y="10065093"/>
            <a:ext cx="1448400" cy="2103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23475">
            <a:spAutoFit/>
          </a:bodyPr>
          <a:lstStyle/>
          <a:p>
            <a:pPr indent="-318770" lvl="0" marL="473075" marR="147320" rtl="0" algn="l">
              <a:lnSpc>
                <a:spcPct val="6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National Insurance Number</a:t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2ddd9cb1ee1_1_5"/>
          <p:cNvSpPr txBox="1"/>
          <p:nvPr/>
        </p:nvSpPr>
        <p:spPr>
          <a:xfrm>
            <a:off x="3074212" y="10065093"/>
            <a:ext cx="1448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46228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recent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2024-05-17T11:45:51Z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2024-05-17T00:00:00Z</vt:filetime>
  </property>
  <property fmtid="{D5CDD505-2E9C-101B-9397-08002B2CF9AE}" pid="3" name="Creator">
    <vt:lpwstr>Adobe Illustrator 28.5 (Windows)</vt:lpwstr>
  </property>
  <property fmtid="{D5CDD505-2E9C-101B-9397-08002B2CF9AE}" pid="4" name="LastSaved">
    <vt:filetime>2024-05-17T00:00:00Z</vt:filetime>
  </property>
  <property fmtid="{D5CDD505-2E9C-101B-9397-08002B2CF9AE}" pid="5" name="Producer">
    <vt:lpwstr>Adobe PDF library 17.00</vt:lpwstr>
  </property>
</Properties>
</file>