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0909300" cx="7772400"/>
  <p:notesSz cx="7772400" cy="10909300"/>
  <p:embeddedFontLst>
    <p:embeddedFont>
      <p:font typeface="Gill Sans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gOB4f8nbtrX0JgQOf5dRITZ7HA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Gill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818175"/>
            <a:ext cx="5181850" cy="4090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5181900"/>
            <a:ext cx="6217900" cy="4909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dd81375013_1_2:notes"/>
          <p:cNvSpPr/>
          <p:nvPr>
            <p:ph idx="2" type="sldImg"/>
          </p:nvPr>
        </p:nvSpPr>
        <p:spPr>
          <a:xfrm>
            <a:off x="1295650" y="818175"/>
            <a:ext cx="5181900" cy="409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2dd81375013_1_2:notes"/>
          <p:cNvSpPr txBox="1"/>
          <p:nvPr>
            <p:ph idx="1" type="body"/>
          </p:nvPr>
        </p:nvSpPr>
        <p:spPr>
          <a:xfrm>
            <a:off x="777225" y="5181900"/>
            <a:ext cx="6217800" cy="49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dd81375013_1_5:notes"/>
          <p:cNvSpPr/>
          <p:nvPr>
            <p:ph idx="2" type="sldImg"/>
          </p:nvPr>
        </p:nvSpPr>
        <p:spPr>
          <a:xfrm>
            <a:off x="1295650" y="818175"/>
            <a:ext cx="5181900" cy="409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dd81375013_1_5:notes"/>
          <p:cNvSpPr txBox="1"/>
          <p:nvPr>
            <p:ph idx="1" type="body"/>
          </p:nvPr>
        </p:nvSpPr>
        <p:spPr>
          <a:xfrm>
            <a:off x="777225" y="5181900"/>
            <a:ext cx="6217800" cy="49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772400" cy="106785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7357834" cy="10604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451674" y="1120161"/>
            <a:ext cx="579691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2" type="body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type="title"/>
          </p:nvPr>
        </p:nvSpPr>
        <p:spPr>
          <a:xfrm>
            <a:off x="451674" y="1120161"/>
            <a:ext cx="579691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1674" y="1120161"/>
            <a:ext cx="579691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1669" y="3863616"/>
            <a:ext cx="6739890" cy="372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3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dd81375013_1_5"/>
          <p:cNvSpPr txBox="1"/>
          <p:nvPr/>
        </p:nvSpPr>
        <p:spPr>
          <a:xfrm>
            <a:off x="3848111" y="9708528"/>
            <a:ext cx="1258500" cy="2616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0604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Articulation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g2dd81375013_1_5"/>
          <p:cNvSpPr txBox="1"/>
          <p:nvPr/>
        </p:nvSpPr>
        <p:spPr>
          <a:xfrm>
            <a:off x="656144" y="9708528"/>
            <a:ext cx="23901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93345" rtl="0" algn="l">
              <a:lnSpc>
                <a:spcPct val="114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Mirroring body language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g2dd81375013_1_5"/>
          <p:cNvSpPr txBox="1"/>
          <p:nvPr/>
        </p:nvSpPr>
        <p:spPr>
          <a:xfrm>
            <a:off x="5988963" y="9708528"/>
            <a:ext cx="11271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09220" rtl="0" algn="l">
              <a:lnSpc>
                <a:spcPct val="1197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Proofread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g2dd81375013_1_5"/>
          <p:cNvSpPr txBox="1"/>
          <p:nvPr/>
        </p:nvSpPr>
        <p:spPr>
          <a:xfrm>
            <a:off x="650772" y="10176586"/>
            <a:ext cx="3534300" cy="2559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952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Structure</a:t>
            </a:r>
            <a:r>
              <a:rPr lang="en-US" sz="1600">
                <a:solidFill>
                  <a:srgbClr val="231F20"/>
                </a:solidFill>
                <a:latin typeface="Gill Sans"/>
                <a:ea typeface="Gill Sans"/>
                <a:cs typeface="Gill Sans"/>
                <a:sym typeface="Gill Sans"/>
              </a:rPr>
              <a:t>: </a:t>
            </a: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beginning, middle and end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2dd81375013_1_5"/>
          <p:cNvSpPr txBox="1"/>
          <p:nvPr/>
        </p:nvSpPr>
        <p:spPr>
          <a:xfrm>
            <a:off x="650772" y="8304340"/>
            <a:ext cx="24009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78105" rtl="0" algn="l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Take care not to mumble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2dd81375013_1_5"/>
          <p:cNvSpPr txBox="1"/>
          <p:nvPr/>
        </p:nvSpPr>
        <p:spPr>
          <a:xfrm>
            <a:off x="5863132" y="8304340"/>
            <a:ext cx="1258500" cy="2508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425">
            <a:spAutoFit/>
          </a:bodyPr>
          <a:lstStyle/>
          <a:p>
            <a:pPr indent="0" lvl="0" marL="9588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Eye</a:t>
            </a:r>
            <a:r>
              <a:rPr lang="en-US" sz="1600">
                <a:solidFill>
                  <a:srgbClr val="231F20"/>
                </a:solidFill>
                <a:latin typeface="Gill Sans"/>
                <a:ea typeface="Gill Sans"/>
                <a:cs typeface="Gill Sans"/>
                <a:sym typeface="Gill Sans"/>
              </a:rPr>
              <a:t>-</a:t>
            </a: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contact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2dd81375013_1_5"/>
          <p:cNvSpPr txBox="1"/>
          <p:nvPr/>
        </p:nvSpPr>
        <p:spPr>
          <a:xfrm>
            <a:off x="3599611" y="8304340"/>
            <a:ext cx="18714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74930" rtl="0" algn="l">
              <a:lnSpc>
                <a:spcPct val="1138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Try not to interrupt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2dd81375013_1_5"/>
          <p:cNvSpPr txBox="1"/>
          <p:nvPr/>
        </p:nvSpPr>
        <p:spPr>
          <a:xfrm>
            <a:off x="5863132" y="9240469"/>
            <a:ext cx="12585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6363" rtl="0" algn="l">
              <a:lnSpc>
                <a:spcPct val="11735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Spell check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dd81375013_1_5"/>
          <p:cNvSpPr txBox="1"/>
          <p:nvPr/>
        </p:nvSpPr>
        <p:spPr>
          <a:xfrm>
            <a:off x="2520593" y="9240469"/>
            <a:ext cx="3113400" cy="2547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8250">
            <a:spAutoFit/>
          </a:bodyPr>
          <a:lstStyle/>
          <a:p>
            <a:pPr indent="0" lvl="0" marL="88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Summarise what you have heard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2dd81375013_1_5"/>
          <p:cNvSpPr txBox="1"/>
          <p:nvPr/>
        </p:nvSpPr>
        <p:spPr>
          <a:xfrm>
            <a:off x="650772" y="9240469"/>
            <a:ext cx="16803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94615" rtl="0" algn="l">
              <a:lnSpc>
                <a:spcPct val="1155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Changes in pitch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dd81375013_1_5"/>
          <p:cNvSpPr txBox="1"/>
          <p:nvPr/>
        </p:nvSpPr>
        <p:spPr>
          <a:xfrm>
            <a:off x="5062156" y="8772398"/>
            <a:ext cx="20535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3500" rtl="0" algn="l">
              <a:lnSpc>
                <a:spcPct val="114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Nodding occasionally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2dd81375013_1_5"/>
          <p:cNvSpPr txBox="1"/>
          <p:nvPr/>
        </p:nvSpPr>
        <p:spPr>
          <a:xfrm>
            <a:off x="3219055" y="8772398"/>
            <a:ext cx="12585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92075" rtl="0" algn="l">
              <a:lnSpc>
                <a:spcPct val="1135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Enunciation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2dd81375013_1_5"/>
          <p:cNvSpPr txBox="1"/>
          <p:nvPr/>
        </p:nvSpPr>
        <p:spPr>
          <a:xfrm>
            <a:off x="650772" y="8772398"/>
            <a:ext cx="2149500" cy="246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6040" rtl="0" algn="l">
              <a:lnSpc>
                <a:spcPct val="1182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Listening for emotions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2024-05-16T11:05:06Z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2024-05-16T00:00:00Z</vt:filetime>
  </property>
  <property fmtid="{D5CDD505-2E9C-101B-9397-08002B2CF9AE}" pid="3" name="Creator">
    <vt:lpwstr>Adobe Illustrator 28.4 (Windows)</vt:lpwstr>
  </property>
  <property fmtid="{D5CDD505-2E9C-101B-9397-08002B2CF9AE}" pid="4" name="LastSaved">
    <vt:filetime>2024-05-16T00:00:00Z</vt:filetime>
  </property>
  <property fmtid="{D5CDD505-2E9C-101B-9397-08002B2CF9AE}" pid="5" name="Producer">
    <vt:lpwstr>Adobe PDF library 17.00</vt:lpwstr>
  </property>
</Properties>
</file>