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0909300" cx="7772400"/>
  <p:notesSz cx="7772400" cy="109093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j6TEQbEponAxNK4WXZw6H/9KRJ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95650" y="818175"/>
            <a:ext cx="5181850" cy="40909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25" y="5181900"/>
            <a:ext cx="6217900" cy="49091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dd8e9c9b50_0_2:notes"/>
          <p:cNvSpPr/>
          <p:nvPr>
            <p:ph idx="2" type="sldImg"/>
          </p:nvPr>
        </p:nvSpPr>
        <p:spPr>
          <a:xfrm>
            <a:off x="1295650" y="818175"/>
            <a:ext cx="5181900" cy="409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2dd8e9c9b50_0_2:notes"/>
          <p:cNvSpPr txBox="1"/>
          <p:nvPr>
            <p:ph idx="1" type="body"/>
          </p:nvPr>
        </p:nvSpPr>
        <p:spPr>
          <a:xfrm>
            <a:off x="777225" y="5181900"/>
            <a:ext cx="6217800" cy="490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2dd8e9c9b50_0_5:notes"/>
          <p:cNvSpPr/>
          <p:nvPr>
            <p:ph idx="2" type="sldImg"/>
          </p:nvPr>
        </p:nvSpPr>
        <p:spPr>
          <a:xfrm>
            <a:off x="1295650" y="818175"/>
            <a:ext cx="5181900" cy="409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Google Shape;41;g2dd8e9c9b50_0_5:notes"/>
          <p:cNvSpPr txBox="1"/>
          <p:nvPr>
            <p:ph idx="1" type="body"/>
          </p:nvPr>
        </p:nvSpPr>
        <p:spPr>
          <a:xfrm>
            <a:off x="777225" y="5181900"/>
            <a:ext cx="6217800" cy="490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 type="obj">
  <p:cSld name="OBJECT">
    <p:bg>
      <p:bgPr>
        <a:solidFill>
          <a:schemeClr val="lt1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/>
          <p:nvPr/>
        </p:nvSpPr>
        <p:spPr>
          <a:xfrm>
            <a:off x="0" y="16837"/>
            <a:ext cx="7772400" cy="3564890"/>
          </a:xfrm>
          <a:custGeom>
            <a:rect b="b" l="l" r="r" t="t"/>
            <a:pathLst>
              <a:path extrusionOk="0" h="3564890" w="7772400">
                <a:moveTo>
                  <a:pt x="7772323" y="0"/>
                </a:moveTo>
                <a:lnTo>
                  <a:pt x="0" y="0"/>
                </a:lnTo>
                <a:lnTo>
                  <a:pt x="0" y="3564356"/>
                </a:lnTo>
                <a:lnTo>
                  <a:pt x="7772323" y="2289111"/>
                </a:lnTo>
                <a:lnTo>
                  <a:pt x="7772323" y="0"/>
                </a:lnTo>
                <a:close/>
              </a:path>
            </a:pathLst>
          </a:custGeom>
          <a:solidFill>
            <a:srgbClr val="16191D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" name="Google Shape;13;p4"/>
          <p:cNvSpPr/>
          <p:nvPr/>
        </p:nvSpPr>
        <p:spPr>
          <a:xfrm>
            <a:off x="1" y="1"/>
            <a:ext cx="7772400" cy="3404870"/>
          </a:xfrm>
          <a:custGeom>
            <a:rect b="b" l="l" r="r" t="t"/>
            <a:pathLst>
              <a:path extrusionOk="0" h="3404870" w="7772400">
                <a:moveTo>
                  <a:pt x="7772323" y="0"/>
                </a:moveTo>
                <a:lnTo>
                  <a:pt x="1816" y="0"/>
                </a:lnTo>
                <a:lnTo>
                  <a:pt x="0" y="3404412"/>
                </a:lnTo>
                <a:lnTo>
                  <a:pt x="7770495" y="2122843"/>
                </a:lnTo>
                <a:lnTo>
                  <a:pt x="7772323" y="0"/>
                </a:lnTo>
                <a:close/>
              </a:path>
            </a:pathLst>
          </a:custGeom>
          <a:solidFill>
            <a:srgbClr val="00A79D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4" name="Google Shape;14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6200" y="91754"/>
            <a:ext cx="7620000" cy="105733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7772400" cy="1065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ctrTitle"/>
          </p:nvPr>
        </p:nvSpPr>
        <p:spPr>
          <a:xfrm>
            <a:off x="583406" y="3381883"/>
            <a:ext cx="6611937" cy="22909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subTitle"/>
          </p:nvPr>
        </p:nvSpPr>
        <p:spPr>
          <a:xfrm>
            <a:off x="1166812" y="6109208"/>
            <a:ext cx="5445125" cy="2727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1" type="ftr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0" type="dt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451674" y="1120161"/>
            <a:ext cx="3420745" cy="619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388937" y="2509139"/>
            <a:ext cx="3383756" cy="72001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2" type="body"/>
          </p:nvPr>
        </p:nvSpPr>
        <p:spPr>
          <a:xfrm>
            <a:off x="4006056" y="2509139"/>
            <a:ext cx="3383756" cy="72001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0" type="dt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2" type="sldNum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451674" y="1120161"/>
            <a:ext cx="3420745" cy="619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1" type="ftr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51674" y="1120161"/>
            <a:ext cx="3420745" cy="619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388937" y="2509139"/>
            <a:ext cx="7000875" cy="72001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1" type="ftr"/>
          </p:nvPr>
        </p:nvSpPr>
        <p:spPr>
          <a:xfrm>
            <a:off x="2644775" y="10145649"/>
            <a:ext cx="2489200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3"/>
          <p:cNvSpPr txBox="1"/>
          <p:nvPr>
            <p:ph idx="10" type="dt"/>
          </p:nvPr>
        </p:nvSpPr>
        <p:spPr>
          <a:xfrm>
            <a:off x="388937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5600700" y="10145649"/>
            <a:ext cx="1789112" cy="5454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dd8e9c9b50_0_5"/>
          <p:cNvSpPr txBox="1"/>
          <p:nvPr/>
        </p:nvSpPr>
        <p:spPr>
          <a:xfrm>
            <a:off x="1949564" y="8496795"/>
            <a:ext cx="1476300" cy="2772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09220" rtl="0" algn="l">
              <a:lnSpc>
                <a:spcPct val="12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experiences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g2dd8e9c9b50_0_5"/>
          <p:cNvSpPr txBox="1"/>
          <p:nvPr/>
        </p:nvSpPr>
        <p:spPr>
          <a:xfrm>
            <a:off x="3094748" y="8957373"/>
            <a:ext cx="1476300" cy="2772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Sir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g2dd8e9c9b50_0_5"/>
          <p:cNvSpPr txBox="1"/>
          <p:nvPr/>
        </p:nvSpPr>
        <p:spPr>
          <a:xfrm>
            <a:off x="4287697" y="8496795"/>
            <a:ext cx="1476300" cy="2772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b="1"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g2dd8e9c9b50_0_5"/>
          <p:cNvSpPr txBox="1"/>
          <p:nvPr/>
        </p:nvSpPr>
        <p:spPr>
          <a:xfrm>
            <a:off x="5469445" y="8957373"/>
            <a:ext cx="1476300" cy="2772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421640" rtl="0" algn="l">
              <a:lnSpc>
                <a:spcPct val="12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ABCD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g2dd8e9c9b50_0_5"/>
          <p:cNvSpPr txBox="1"/>
          <p:nvPr/>
        </p:nvSpPr>
        <p:spPr>
          <a:xfrm>
            <a:off x="777430" y="8957373"/>
            <a:ext cx="1476300" cy="2772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g2dd8e9c9b50_0_5"/>
          <p:cNvSpPr txBox="1"/>
          <p:nvPr/>
        </p:nvSpPr>
        <p:spPr>
          <a:xfrm>
            <a:off x="1949564" y="9520949"/>
            <a:ext cx="1476300" cy="2772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2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r>
              <a:rPr b="1"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g2dd8e9c9b50_0_5"/>
          <p:cNvSpPr txBox="1"/>
          <p:nvPr/>
        </p:nvSpPr>
        <p:spPr>
          <a:xfrm>
            <a:off x="777430" y="10019233"/>
            <a:ext cx="1476300" cy="2772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344170" rtl="0" algn="l">
              <a:lnSpc>
                <a:spcPct val="12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contact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g2dd8e9c9b50_0_5"/>
          <p:cNvSpPr txBox="1"/>
          <p:nvPr/>
        </p:nvSpPr>
        <p:spPr>
          <a:xfrm>
            <a:off x="4287697" y="9470935"/>
            <a:ext cx="1476300" cy="2772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485775" rtl="0" algn="l">
              <a:lnSpc>
                <a:spcPct val="12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skills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g2dd8e9c9b50_0_5"/>
          <p:cNvSpPr txBox="1"/>
          <p:nvPr/>
        </p:nvSpPr>
        <p:spPr>
          <a:xfrm>
            <a:off x="3094748" y="10019233"/>
            <a:ext cx="1476300" cy="2772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09854" rtl="0" algn="l">
              <a:lnSpc>
                <a:spcPct val="12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enthusiastic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g2dd8e9c9b50_0_5"/>
          <p:cNvSpPr txBox="1"/>
          <p:nvPr/>
        </p:nvSpPr>
        <p:spPr>
          <a:xfrm>
            <a:off x="5469445" y="10019233"/>
            <a:ext cx="1476300" cy="277200"/>
          </a:xfrm>
          <a:prstGeom prst="rect">
            <a:avLst/>
          </a:prstGeom>
          <a:noFill/>
          <a:ln cap="flat" cmpd="sng" w="12700">
            <a:solidFill>
              <a:srgbClr val="231F2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342900" rtl="0" algn="l">
              <a:lnSpc>
                <a:spcPct val="121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231F20"/>
                </a:solidFill>
                <a:latin typeface="Arial"/>
                <a:ea typeface="Arial"/>
                <a:cs typeface="Arial"/>
                <a:sym typeface="Arial"/>
              </a:rPr>
              <a:t>Madam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2024-05-16T13:34:42Z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2024-05-16T00:00:00Z</vt:filetime>
  </property>
  <property fmtid="{D5CDD505-2E9C-101B-9397-08002B2CF9AE}" pid="3" name="Creator">
    <vt:lpwstr>Adobe Illustrator 28.4 (Windows)</vt:lpwstr>
  </property>
  <property fmtid="{D5CDD505-2E9C-101B-9397-08002B2CF9AE}" pid="4" name="LastSaved">
    <vt:filetime>2024-05-16T00:00:00Z</vt:filetime>
  </property>
  <property fmtid="{D5CDD505-2E9C-101B-9397-08002B2CF9AE}" pid="5" name="Producer">
    <vt:lpwstr>Adobe PDF library 17.00</vt:lpwstr>
  </property>
</Properties>
</file>