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0909300" cx="7772400"/>
  <p:notesSz cx="7772400" cy="10909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6TEQbEponAxNK4WXZw6H/9KRJ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818175"/>
            <a:ext cx="5181850" cy="4090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5181900"/>
            <a:ext cx="6217900" cy="49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dd8e9c9b50_0_2:notes"/>
          <p:cNvSpPr/>
          <p:nvPr>
            <p:ph idx="2" type="sldImg"/>
          </p:nvPr>
        </p:nvSpPr>
        <p:spPr>
          <a:xfrm>
            <a:off x="1295650" y="818175"/>
            <a:ext cx="5181900" cy="40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dd8e9c9b50_0_2:notes"/>
          <p:cNvSpPr txBox="1"/>
          <p:nvPr>
            <p:ph idx="1" type="body"/>
          </p:nvPr>
        </p:nvSpPr>
        <p:spPr>
          <a:xfrm>
            <a:off x="777225" y="5181900"/>
            <a:ext cx="6217800" cy="49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dd8e9c9b50_0_5:notes"/>
          <p:cNvSpPr/>
          <p:nvPr>
            <p:ph idx="2" type="sldImg"/>
          </p:nvPr>
        </p:nvSpPr>
        <p:spPr>
          <a:xfrm>
            <a:off x="1295650" y="818175"/>
            <a:ext cx="5181900" cy="40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2dd8e9c9b50_0_5:notes"/>
          <p:cNvSpPr txBox="1"/>
          <p:nvPr>
            <p:ph idx="1" type="body"/>
          </p:nvPr>
        </p:nvSpPr>
        <p:spPr>
          <a:xfrm>
            <a:off x="777225" y="5181900"/>
            <a:ext cx="6217800" cy="49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/>
          <p:nvPr/>
        </p:nvSpPr>
        <p:spPr>
          <a:xfrm>
            <a:off x="0" y="16837"/>
            <a:ext cx="7772400" cy="3564890"/>
          </a:xfrm>
          <a:custGeom>
            <a:rect b="b" l="l" r="r" t="t"/>
            <a:pathLst>
              <a:path extrusionOk="0" h="3564890" w="7772400">
                <a:moveTo>
                  <a:pt x="7772323" y="0"/>
                </a:moveTo>
                <a:lnTo>
                  <a:pt x="0" y="0"/>
                </a:lnTo>
                <a:lnTo>
                  <a:pt x="0" y="3564356"/>
                </a:lnTo>
                <a:lnTo>
                  <a:pt x="7772323" y="2289111"/>
                </a:lnTo>
                <a:lnTo>
                  <a:pt x="7772323" y="0"/>
                </a:lnTo>
                <a:close/>
              </a:path>
            </a:pathLst>
          </a:custGeom>
          <a:solidFill>
            <a:srgbClr val="1619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4"/>
          <p:cNvSpPr/>
          <p:nvPr/>
        </p:nvSpPr>
        <p:spPr>
          <a:xfrm>
            <a:off x="1" y="1"/>
            <a:ext cx="7772400" cy="3404870"/>
          </a:xfrm>
          <a:custGeom>
            <a:rect b="b" l="l" r="r" t="t"/>
            <a:pathLst>
              <a:path extrusionOk="0" h="3404870" w="7772400">
                <a:moveTo>
                  <a:pt x="7772323" y="0"/>
                </a:moveTo>
                <a:lnTo>
                  <a:pt x="1816" y="0"/>
                </a:lnTo>
                <a:lnTo>
                  <a:pt x="0" y="3404412"/>
                </a:lnTo>
                <a:lnTo>
                  <a:pt x="7770495" y="2122843"/>
                </a:lnTo>
                <a:lnTo>
                  <a:pt x="7772323" y="0"/>
                </a:lnTo>
                <a:close/>
              </a:path>
            </a:pathLst>
          </a:custGeom>
          <a:solidFill>
            <a:srgbClr val="00A79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4" name="Google Shape;1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200" y="91754"/>
            <a:ext cx="7620000" cy="10573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772400" cy="1065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451674" y="1120161"/>
            <a:ext cx="342074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2" type="body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451674" y="1120161"/>
            <a:ext cx="342074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1674" y="1120161"/>
            <a:ext cx="3420745" cy="619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dd8e9c9b50_0_5"/>
          <p:cNvSpPr txBox="1"/>
          <p:nvPr/>
        </p:nvSpPr>
        <p:spPr>
          <a:xfrm>
            <a:off x="1949564" y="8496795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09220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experiences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2dd8e9c9b50_0_5"/>
          <p:cNvSpPr txBox="1"/>
          <p:nvPr/>
        </p:nvSpPr>
        <p:spPr>
          <a:xfrm>
            <a:off x="3094748" y="895737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Sir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2dd8e9c9b50_0_5"/>
          <p:cNvSpPr txBox="1"/>
          <p:nvPr/>
        </p:nvSpPr>
        <p:spPr>
          <a:xfrm>
            <a:off x="4287697" y="8496795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2dd8e9c9b50_0_5"/>
          <p:cNvSpPr txBox="1"/>
          <p:nvPr/>
        </p:nvSpPr>
        <p:spPr>
          <a:xfrm>
            <a:off x="5469445" y="895737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21640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ABCD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dd8e9c9b50_0_5"/>
          <p:cNvSpPr txBox="1"/>
          <p:nvPr/>
        </p:nvSpPr>
        <p:spPr>
          <a:xfrm>
            <a:off x="777430" y="895737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2dd8e9c9b50_0_5"/>
          <p:cNvSpPr txBox="1"/>
          <p:nvPr/>
        </p:nvSpPr>
        <p:spPr>
          <a:xfrm>
            <a:off x="1949564" y="9520949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dd8e9c9b50_0_5"/>
          <p:cNvSpPr txBox="1"/>
          <p:nvPr/>
        </p:nvSpPr>
        <p:spPr>
          <a:xfrm>
            <a:off x="777430" y="1001923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44170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dd8e9c9b50_0_5"/>
          <p:cNvSpPr txBox="1"/>
          <p:nvPr/>
        </p:nvSpPr>
        <p:spPr>
          <a:xfrm>
            <a:off x="4287697" y="9470935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485775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skills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2dd8e9c9b50_0_5"/>
          <p:cNvSpPr txBox="1"/>
          <p:nvPr/>
        </p:nvSpPr>
        <p:spPr>
          <a:xfrm>
            <a:off x="3094748" y="1001923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09854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enthusiastic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2dd8e9c9b50_0_5"/>
          <p:cNvSpPr txBox="1"/>
          <p:nvPr/>
        </p:nvSpPr>
        <p:spPr>
          <a:xfrm>
            <a:off x="5469445" y="10019233"/>
            <a:ext cx="1476300" cy="277200"/>
          </a:xfrm>
          <a:prstGeom prst="rect">
            <a:avLst/>
          </a:prstGeom>
          <a:noFill/>
          <a:ln cap="flat" cmpd="sng" w="1270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42900" rtl="0" algn="l">
              <a:lnSpc>
                <a:spcPct val="12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Madam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2024-05-16T13:34:42Z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2024-05-16T00:00:00Z</vt:filetime>
  </property>
  <property fmtid="{D5CDD505-2E9C-101B-9397-08002B2CF9AE}" pid="3" name="Creator">
    <vt:lpwstr>Adobe Illustrator 28.4 (Windows)</vt:lpwstr>
  </property>
  <property fmtid="{D5CDD505-2E9C-101B-9397-08002B2CF9AE}" pid="4" name="LastSaved">
    <vt:filetime>2024-05-16T00:00:00Z</vt:filetime>
  </property>
  <property fmtid="{D5CDD505-2E9C-101B-9397-08002B2CF9AE}" pid="5" name="Producer">
    <vt:lpwstr>Adobe PDF library 17.00</vt:lpwstr>
  </property>
</Properties>
</file>