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0693400" cx="7556500"/>
  <p:notesSz cx="7556500" cy="10693400"/>
  <p:embeddedFontLst>
    <p:embeddedFont>
      <p:font typeface="Gill Sans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iCiBybuNnqXA9L+HRh/Cl5Dque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Gill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59650" y="802000"/>
            <a:ext cx="5037900" cy="4010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650" y="5079350"/>
            <a:ext cx="6045200" cy="48120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8f6e50e1e2_0_4:notes"/>
          <p:cNvSpPr/>
          <p:nvPr>
            <p:ph idx="2" type="sldImg"/>
          </p:nvPr>
        </p:nvSpPr>
        <p:spPr>
          <a:xfrm>
            <a:off x="1259650" y="802000"/>
            <a:ext cx="5037900" cy="4010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8f6e50e1e2_0_4:notes"/>
          <p:cNvSpPr txBox="1"/>
          <p:nvPr>
            <p:ph idx="1" type="body"/>
          </p:nvPr>
        </p:nvSpPr>
        <p:spPr>
          <a:xfrm>
            <a:off x="755650" y="5079350"/>
            <a:ext cx="6045300" cy="48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8f6e50e1e2_0_7:notes"/>
          <p:cNvSpPr/>
          <p:nvPr>
            <p:ph idx="2" type="sldImg"/>
          </p:nvPr>
        </p:nvSpPr>
        <p:spPr>
          <a:xfrm>
            <a:off x="1259650" y="802000"/>
            <a:ext cx="5037900" cy="4010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28f6e50e1e2_0_7:notes"/>
          <p:cNvSpPr txBox="1"/>
          <p:nvPr>
            <p:ph idx="1" type="body"/>
          </p:nvPr>
        </p:nvSpPr>
        <p:spPr>
          <a:xfrm>
            <a:off x="755650" y="5079350"/>
            <a:ext cx="6045300" cy="48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bg>
      <p:bgPr>
        <a:solidFill>
          <a:schemeClr val="lt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/>
          <p:nvPr/>
        </p:nvSpPr>
        <p:spPr>
          <a:xfrm>
            <a:off x="0" y="3"/>
            <a:ext cx="7560309" cy="3456304"/>
          </a:xfrm>
          <a:custGeom>
            <a:rect b="b" l="l" r="r" t="t"/>
            <a:pathLst>
              <a:path extrusionOk="0" h="3456304" w="7560309">
                <a:moveTo>
                  <a:pt x="7559992" y="0"/>
                </a:moveTo>
                <a:lnTo>
                  <a:pt x="0" y="0"/>
                </a:lnTo>
                <a:lnTo>
                  <a:pt x="0" y="3455758"/>
                </a:lnTo>
                <a:lnTo>
                  <a:pt x="7559992" y="2215349"/>
                </a:lnTo>
                <a:lnTo>
                  <a:pt x="7559992" y="0"/>
                </a:lnTo>
                <a:close/>
              </a:path>
            </a:pathLst>
          </a:custGeom>
          <a:solidFill>
            <a:srgbClr val="16191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4"/>
          <p:cNvSpPr/>
          <p:nvPr/>
        </p:nvSpPr>
        <p:spPr>
          <a:xfrm>
            <a:off x="0" y="3"/>
            <a:ext cx="7560309" cy="3279140"/>
          </a:xfrm>
          <a:custGeom>
            <a:rect b="b" l="l" r="r" t="t"/>
            <a:pathLst>
              <a:path extrusionOk="0" h="3279140" w="7560309">
                <a:moveTo>
                  <a:pt x="7559992" y="0"/>
                </a:moveTo>
                <a:lnTo>
                  <a:pt x="0" y="0"/>
                </a:lnTo>
                <a:lnTo>
                  <a:pt x="0" y="3278898"/>
                </a:lnTo>
                <a:lnTo>
                  <a:pt x="7559992" y="2032038"/>
                </a:lnTo>
                <a:lnTo>
                  <a:pt x="7559992" y="0"/>
                </a:lnTo>
                <a:close/>
              </a:path>
            </a:pathLst>
          </a:custGeom>
          <a:solidFill>
            <a:srgbClr val="00A79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" name="Google Shape;1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0303"/>
            <a:ext cx="7560301" cy="105106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7251699" cy="10309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345511" y="1012159"/>
            <a:ext cx="569277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2" type="body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345511" y="1012159"/>
            <a:ext cx="569277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345511" y="1012159"/>
            <a:ext cx="569277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45511" y="3737444"/>
            <a:ext cx="6489700" cy="372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1" type="ft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3"/>
          <p:cNvSpPr txBox="1"/>
          <p:nvPr>
            <p:ph idx="10" type="dt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8f6e50e1e2_0_7"/>
          <p:cNvSpPr txBox="1"/>
          <p:nvPr/>
        </p:nvSpPr>
        <p:spPr>
          <a:xfrm>
            <a:off x="5541606" y="9956254"/>
            <a:ext cx="15030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3020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Firm handshake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28f6e50e1e2_0_7"/>
          <p:cNvSpPr txBox="1"/>
          <p:nvPr/>
        </p:nvSpPr>
        <p:spPr>
          <a:xfrm>
            <a:off x="523341" y="9956254"/>
            <a:ext cx="16680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9850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Ask for start date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28f6e50e1e2_0_7"/>
          <p:cNvSpPr txBox="1"/>
          <p:nvPr/>
        </p:nvSpPr>
        <p:spPr>
          <a:xfrm>
            <a:off x="4090403" y="9965918"/>
            <a:ext cx="11145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50165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Arrive early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28f6e50e1e2_0_7"/>
          <p:cNvSpPr txBox="1"/>
          <p:nvPr/>
        </p:nvSpPr>
        <p:spPr>
          <a:xfrm>
            <a:off x="2456599" y="9965918"/>
            <a:ext cx="1295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56514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Speak clearly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8f6e50e1e2_0_7"/>
          <p:cNvSpPr txBox="1"/>
          <p:nvPr/>
        </p:nvSpPr>
        <p:spPr>
          <a:xfrm>
            <a:off x="5470131" y="8594026"/>
            <a:ext cx="15741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3655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Ask for feedback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28f6e50e1e2_0_7"/>
          <p:cNvSpPr txBox="1"/>
          <p:nvPr/>
        </p:nvSpPr>
        <p:spPr>
          <a:xfrm>
            <a:off x="3480358" y="8594026"/>
            <a:ext cx="18096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0640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Refer to your notes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8f6e50e1e2_0_7"/>
          <p:cNvSpPr txBox="1"/>
          <p:nvPr/>
        </p:nvSpPr>
        <p:spPr>
          <a:xfrm>
            <a:off x="523328" y="8594026"/>
            <a:ext cx="28029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2545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Research the company</a:t>
            </a:r>
            <a:r>
              <a:rPr lang="en-US" sz="1500">
                <a:solidFill>
                  <a:srgbClr val="231F20"/>
                </a:solidFill>
                <a:latin typeface="Gill Sans"/>
                <a:ea typeface="Gill Sans"/>
                <a:cs typeface="Gill Sans"/>
                <a:sym typeface="Gill Sans"/>
              </a:rPr>
              <a:t>/</a:t>
            </a: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course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28f6e50e1e2_0_7"/>
          <p:cNvSpPr txBox="1"/>
          <p:nvPr/>
        </p:nvSpPr>
        <p:spPr>
          <a:xfrm>
            <a:off x="4241393" y="9409722"/>
            <a:ext cx="2802900" cy="463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005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Mock interview with friends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70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Gill Sans"/>
                <a:ea typeface="Gill Sans"/>
                <a:cs typeface="Gill Sans"/>
                <a:sym typeface="Gill Sans"/>
              </a:rPr>
              <a:t>/</a:t>
            </a: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family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28f6e50e1e2_0_7"/>
          <p:cNvSpPr txBox="1"/>
          <p:nvPr/>
        </p:nvSpPr>
        <p:spPr>
          <a:xfrm>
            <a:off x="523325" y="9403725"/>
            <a:ext cx="2633400" cy="4044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1900">
            <a:spAutoFit/>
          </a:bodyPr>
          <a:lstStyle/>
          <a:p>
            <a:pPr indent="-906780" lvl="0" marL="1120775" marR="207009" rtl="0" algn="l">
              <a:lnSpc>
                <a:spcPct val="78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Test internet if interview is online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g28f6e50e1e2_0_7"/>
          <p:cNvSpPr txBox="1"/>
          <p:nvPr/>
        </p:nvSpPr>
        <p:spPr>
          <a:xfrm>
            <a:off x="523325" y="8044475"/>
            <a:ext cx="2666400" cy="4044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1900">
            <a:spAutoFit/>
          </a:bodyPr>
          <a:lstStyle/>
          <a:p>
            <a:pPr indent="-858518" lvl="0" marL="967739" marR="102235" rtl="0" algn="l">
              <a:lnSpc>
                <a:spcPct val="78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Prepare answers to</a:t>
            </a:r>
            <a:r>
              <a:rPr lang="en-US" sz="1500">
                <a:solidFill>
                  <a:srgbClr val="231F20"/>
                </a:solidFill>
              </a:rPr>
              <a:t> </a:t>
            </a: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common</a:t>
            </a:r>
            <a:r>
              <a:rPr lang="en-US" sz="1500">
                <a:solidFill>
                  <a:srgbClr val="231F20"/>
                </a:solidFill>
              </a:rPr>
              <a:t> </a:t>
            </a: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g28f6e50e1e2_0_7"/>
          <p:cNvSpPr txBox="1"/>
          <p:nvPr/>
        </p:nvSpPr>
        <p:spPr>
          <a:xfrm>
            <a:off x="4241393" y="8044484"/>
            <a:ext cx="2802900" cy="4044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1900">
            <a:spAutoFit/>
          </a:bodyPr>
          <a:lstStyle/>
          <a:p>
            <a:pPr indent="-1021079" lvl="0" marL="1053465" marR="25400" rtl="0" algn="ctr">
              <a:lnSpc>
                <a:spcPct val="78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Ask question to be repeated if needed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g28f6e50e1e2_0_7"/>
          <p:cNvSpPr txBox="1"/>
          <p:nvPr/>
        </p:nvSpPr>
        <p:spPr>
          <a:xfrm>
            <a:off x="5844984" y="9048102"/>
            <a:ext cx="1199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6040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Eye</a:t>
            </a:r>
            <a:r>
              <a:rPr lang="en-US" sz="1500">
                <a:solidFill>
                  <a:srgbClr val="231F20"/>
                </a:solidFill>
                <a:latin typeface="Gill Sans"/>
                <a:ea typeface="Gill Sans"/>
                <a:cs typeface="Gill Sans"/>
                <a:sym typeface="Gill Sans"/>
              </a:rPr>
              <a:t>-</a:t>
            </a: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contact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g28f6e50e1e2_0_7"/>
          <p:cNvSpPr txBox="1"/>
          <p:nvPr/>
        </p:nvSpPr>
        <p:spPr>
          <a:xfrm>
            <a:off x="523328" y="9038437"/>
            <a:ext cx="24015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1275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Thank them for their time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g28f6e50e1e2_0_7"/>
          <p:cNvSpPr txBox="1"/>
          <p:nvPr/>
        </p:nvSpPr>
        <p:spPr>
          <a:xfrm>
            <a:off x="3051822" y="9038437"/>
            <a:ext cx="2666400" cy="2310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5405" rtl="0" algn="ctr">
              <a:lnSpc>
                <a:spcPct val="1164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Ask when you will hear back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2024-05-16T12:33:10Z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2024-05-16T00:00:00Z</vt:filetime>
  </property>
  <property fmtid="{D5CDD505-2E9C-101B-9397-08002B2CF9AE}" pid="3" name="Creator">
    <vt:lpwstr>Adobe Illustrator 28.4 (Windows)</vt:lpwstr>
  </property>
  <property fmtid="{D5CDD505-2E9C-101B-9397-08002B2CF9AE}" pid="4" name="LastSaved">
    <vt:filetime>2024-05-16T00:00:00Z</vt:filetime>
  </property>
  <property fmtid="{D5CDD505-2E9C-101B-9397-08002B2CF9AE}" pid="5" name="Producer">
    <vt:lpwstr>Adobe PDF library 17.00</vt:lpwstr>
  </property>
</Properties>
</file>