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59650" y="802000"/>
            <a:ext cx="5037900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200" cy="4812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dc97fec08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9650" y="802000"/>
            <a:ext cx="5037900" cy="4010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dc97fec082_0_3:notes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300" cy="48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dc97fec08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dc97fec082_0_6:notes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300" cy="48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556501" cy="10357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 hasCustomPrompt="1"/>
          </p:nvPr>
        </p:nvSpPr>
        <p:spPr>
          <a:xfrm>
            <a:off x="257585" y="2299648"/>
            <a:ext cx="7041300" cy="408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257585" y="6553515"/>
            <a:ext cx="7041300" cy="27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2965673" y="846564"/>
            <a:ext cx="1631400" cy="6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900" b="1" i="0">
                <a:solidFill>
                  <a:srgbClr val="00A79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345492" y="3975458"/>
            <a:ext cx="6450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700" b="0" i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00" cy="5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00" cy="5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00" cy="1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7149675" cy="10314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257585" y="2396010"/>
            <a:ext cx="7041300" cy="71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257585" y="2396010"/>
            <a:ext cx="3305400" cy="71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3993442" y="2396010"/>
            <a:ext cx="3305400" cy="71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257585" y="1155099"/>
            <a:ext cx="2320500" cy="157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257585" y="2888996"/>
            <a:ext cx="2320500" cy="66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405137" y="935867"/>
            <a:ext cx="5262300" cy="85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/>
          <p:nvPr/>
        </p:nvSpPr>
        <p:spPr>
          <a:xfrm>
            <a:off x="3778250" y="-260"/>
            <a:ext cx="3778200" cy="1069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219406" y="2563786"/>
            <a:ext cx="3342900" cy="308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ubTitle" idx="1"/>
          </p:nvPr>
        </p:nvSpPr>
        <p:spPr>
          <a:xfrm>
            <a:off x="219406" y="5827628"/>
            <a:ext cx="3342900" cy="25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2"/>
          </p:nvPr>
        </p:nvSpPr>
        <p:spPr>
          <a:xfrm>
            <a:off x="4081948" y="1505361"/>
            <a:ext cx="3171000" cy="768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257585" y="8795418"/>
            <a:ext cx="49572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585" y="2396010"/>
            <a:ext cx="7041300" cy="71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/>
        </p:nvSpPr>
        <p:spPr>
          <a:xfrm>
            <a:off x="626301" y="8487525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32080" lvl="0" indent="0" algn="l" rtl="0">
              <a:lnSpc>
                <a:spcPct val="11676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oversimplified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5"/>
          <p:cNvSpPr txBox="1"/>
          <p:nvPr/>
        </p:nvSpPr>
        <p:spPr>
          <a:xfrm>
            <a:off x="5111904" y="9862071"/>
            <a:ext cx="1611600" cy="290529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0" lvl="0" indent="0" algn="l" rtl="0">
              <a:lnSpc>
                <a:spcPct val="1182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discriminatory</a:t>
            </a:r>
            <a:endParaRPr sz="16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5"/>
          <p:cNvSpPr txBox="1"/>
          <p:nvPr/>
        </p:nvSpPr>
        <p:spPr>
          <a:xfrm>
            <a:off x="749301" y="9436164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1940" lvl="0" indent="0" algn="l" rtl="0">
              <a:lnSpc>
                <a:spcPct val="1161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differences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 txBox="1"/>
          <p:nvPr/>
        </p:nvSpPr>
        <p:spPr>
          <a:xfrm>
            <a:off x="2737868" y="8486293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lvl="0" indent="0" algn="l" rtl="0">
              <a:lnSpc>
                <a:spcPct val="1188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low morale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976035" y="8962175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445" lvl="0" indent="0" algn="ctr" rtl="0">
              <a:lnSpc>
                <a:spcPct val="1179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toxic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4758616" y="8487919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95605" lvl="0" indent="0" algn="l" rtl="0">
              <a:lnSpc>
                <a:spcPct val="1179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common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3836913" y="9472639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31800" lvl="0" indent="0" algn="l" rtl="0">
              <a:lnSpc>
                <a:spcPct val="1182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cultures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318584" y="9007793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76883" lvl="0" indent="0" algn="l" rtl="0">
              <a:lnSpc>
                <a:spcPct val="1182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groups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3251037" y="9007793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5715" lvl="0" indent="0" algn="ctr" rtl="0">
              <a:lnSpc>
                <a:spcPct val="1182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bias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286510" y="9902318"/>
            <a:ext cx="1611600" cy="261600"/>
          </a:xfrm>
          <a:prstGeom prst="rect">
            <a:avLst/>
          </a:prstGeom>
          <a:noFill/>
          <a:ln w="127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62560" lvl="0" indent="0" algn="l" rtl="0">
              <a:lnSpc>
                <a:spcPct val="1182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achievements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ereotyp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Custom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Stereotypes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Zuzanna Kubicka</cp:lastModifiedBy>
  <cp:revision>1</cp:revision>
  <dcterms:modified xsi:type="dcterms:W3CDTF">2024-05-15T14:02:20Z</dcterms:modified>
</cp:coreProperties>
</file>